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0" r:id="rId1"/>
  </p:sldMasterIdLst>
  <p:notesMasterIdLst>
    <p:notesMasterId r:id="rId13"/>
  </p:notesMasterIdLst>
  <p:sldIdLst>
    <p:sldId id="256" r:id="rId2"/>
    <p:sldId id="339" r:id="rId3"/>
    <p:sldId id="302" r:id="rId4"/>
    <p:sldId id="340" r:id="rId5"/>
    <p:sldId id="341" r:id="rId6"/>
    <p:sldId id="343" r:id="rId7"/>
    <p:sldId id="344" r:id="rId8"/>
    <p:sldId id="322" r:id="rId9"/>
    <p:sldId id="345" r:id="rId10"/>
    <p:sldId id="337" r:id="rId11"/>
    <p:sldId id="34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ome" initials="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07" autoAdjust="0"/>
    <p:restoredTop sz="83753" autoAdjust="0"/>
  </p:normalViewPr>
  <p:slideViewPr>
    <p:cSldViewPr snapToGrid="0">
      <p:cViewPr varScale="1">
        <p:scale>
          <a:sx n="97" d="100"/>
          <a:sy n="97" d="100"/>
        </p:scale>
        <p:origin x="960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-381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8B805B-5044-4500-A3EC-8C466530767F}" type="datetimeFigureOut">
              <a:rPr lang="en-GB" smtClean="0"/>
              <a:pPr/>
              <a:t>20/02/2017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5C0122-DE35-4B11-BF55-9E4FC933408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055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C0122-DE35-4B11-BF55-9E4FC9334085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Aaron – 4, 6, 7,</a:t>
            </a:r>
            <a:r>
              <a:rPr lang="en-GB" baseline="0" dirty="0"/>
              <a:t> 10,</a:t>
            </a:r>
            <a:endParaRPr lang="en-GB" dirty="0"/>
          </a:p>
          <a:p>
            <a:endParaRPr lang="en-GB" dirty="0"/>
          </a:p>
          <a:p>
            <a:r>
              <a:rPr lang="en-GB" dirty="0"/>
              <a:t>Matt – 1, 3,</a:t>
            </a:r>
            <a:r>
              <a:rPr lang="en-GB" baseline="0" dirty="0"/>
              <a:t> 5, 11</a:t>
            </a:r>
            <a:endParaRPr lang="en-GB" dirty="0"/>
          </a:p>
          <a:p>
            <a:endParaRPr lang="en-GB" dirty="0"/>
          </a:p>
          <a:p>
            <a:r>
              <a:rPr lang="en-GB" dirty="0"/>
              <a:t>Lee</a:t>
            </a:r>
            <a:r>
              <a:rPr lang="en-GB" baseline="0" dirty="0"/>
              <a:t> – 2, 8, 9, </a:t>
            </a:r>
            <a:endParaRPr lang="en-GB" dirty="0"/>
          </a:p>
        </p:txBody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1902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u="sng" dirty="0"/>
              <a:t>Audience</a:t>
            </a:r>
            <a:r>
              <a:rPr lang="en-GB" b="1" u="sng" baseline="0" dirty="0"/>
              <a:t>/Logline</a:t>
            </a:r>
          </a:p>
          <a:p>
            <a:endParaRPr lang="en-GB" b="1" u="sng" baseline="0" dirty="0"/>
          </a:p>
          <a:p>
            <a:pPr marL="171450" indent="-171450">
              <a:buFontTx/>
              <a:buChar char="-"/>
            </a:pPr>
            <a:r>
              <a:rPr lang="en-GB" b="0" u="none" baseline="0" dirty="0"/>
              <a:t>We will need to discuss who the character will be (example: Gender, age, anything about them </a:t>
            </a:r>
            <a:r>
              <a:rPr lang="en-GB" b="0" u="sng" baseline="0" dirty="0"/>
              <a:t>unless </a:t>
            </a:r>
            <a:r>
              <a:rPr lang="en-GB" b="0" u="none" baseline="0" dirty="0"/>
              <a:t>we’re making it so the player is the character)</a:t>
            </a:r>
          </a:p>
          <a:p>
            <a:pPr marL="171450" indent="-171450">
              <a:buFontTx/>
              <a:buChar char="-"/>
            </a:pPr>
            <a:r>
              <a:rPr lang="en-GB" b="0" u="none" baseline="0" dirty="0"/>
              <a:t>Sporadic productivity, will need to have a definition of what it means for the audience for them to have an understanding of what it means.</a:t>
            </a:r>
          </a:p>
          <a:p>
            <a:pPr marL="171450" indent="-171450">
              <a:buFontTx/>
              <a:buChar char="-"/>
            </a:pPr>
            <a:r>
              <a:rPr lang="en-GB" b="0" u="none" baseline="0" dirty="0"/>
              <a:t>Could maybe turn the beginning of the logline into a rhetorical question, example: “Ever wonder what really happens to that one person who holds up a game lobby?” </a:t>
            </a:r>
          </a:p>
          <a:p>
            <a:pPr marL="0" indent="0">
              <a:buFontTx/>
              <a:buNone/>
            </a:pPr>
            <a:r>
              <a:rPr lang="en-GB" b="0" u="none" baseline="0" dirty="0"/>
              <a:t>Following it up with: “Come find out by playing as [character] who suffers from sporadic productivity who must complete menial tasks at the expense of others”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C0122-DE35-4B11-BF55-9E4FC9334085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406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C0122-DE35-4B11-BF55-9E4FC9334085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7097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C0122-DE35-4B11-BF55-9E4FC9334085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5032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2/20/2017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829803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361199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723175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885897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518124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1832591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9477265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491378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318962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pPr/>
              <a:t>2/20/2017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181329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860010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pPr/>
              <a:t>2/20/2017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969554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491565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284826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096459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677142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99054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2/20/2017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4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</p:sldLayoutIdLst>
  <p:transition>
    <p:push/>
  </p:transition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800" dirty="0"/>
              <a:t>Of Whom We Hold Dear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41879"/>
            <a:ext cx="7014310" cy="1542587"/>
          </a:xfrm>
        </p:spPr>
        <p:txBody>
          <a:bodyPr>
            <a:normAutofit fontScale="77500" lnSpcReduction="20000"/>
          </a:bodyPr>
          <a:lstStyle/>
          <a:p>
            <a:r>
              <a:rPr lang="en-GB" sz="3200" dirty="0" err="1"/>
              <a:t>KatzeCat</a:t>
            </a:r>
            <a:r>
              <a:rPr lang="en-GB" sz="3200" dirty="0"/>
              <a:t> Studios</a:t>
            </a:r>
          </a:p>
          <a:p>
            <a:r>
              <a:rPr lang="en-GB" dirty="0"/>
              <a:t>-Matthew Allum </a:t>
            </a:r>
          </a:p>
          <a:p>
            <a:r>
              <a:rPr lang="en-GB" dirty="0"/>
              <a:t>-Aaron Mulligan</a:t>
            </a:r>
          </a:p>
          <a:p>
            <a:r>
              <a:rPr lang="en-GB" dirty="0"/>
              <a:t>-Lee </a:t>
            </a:r>
            <a:r>
              <a:rPr lang="en-GB" dirty="0" err="1" smtClean="0"/>
              <a:t>Hatchman</a:t>
            </a:r>
            <a:endParaRPr lang="en-GB" dirty="0" smtClean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9400081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Marketing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Personal Blog posts</a:t>
            </a:r>
          </a:p>
          <a:p>
            <a:r>
              <a:rPr lang="en-GB" dirty="0"/>
              <a:t>Twitter posts</a:t>
            </a:r>
          </a:p>
          <a:p>
            <a:r>
              <a:rPr lang="en-GB" dirty="0"/>
              <a:t>Enterprise Hub Blog Post</a:t>
            </a:r>
          </a:p>
          <a:p>
            <a:r>
              <a:rPr lang="en-GB" dirty="0"/>
              <a:t>Release on Steam Greenlight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2879" r="575"/>
          <a:stretch/>
        </p:blipFill>
        <p:spPr>
          <a:xfrm>
            <a:off x="6556664" y="2428457"/>
            <a:ext cx="4951613" cy="371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85633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Game price - £5.99</a:t>
            </a:r>
          </a:p>
          <a:p>
            <a:r>
              <a:rPr lang="en-GB" sz="2000" dirty="0"/>
              <a:t>250,000 </a:t>
            </a:r>
            <a:r>
              <a:rPr lang="en-GB" sz="2000" dirty="0" smtClean="0"/>
              <a:t>copies* </a:t>
            </a:r>
            <a:r>
              <a:rPr lang="en-GB" sz="2000" dirty="0"/>
              <a:t>= </a:t>
            </a:r>
            <a:r>
              <a:rPr lang="en-GB" sz="2000" dirty="0" smtClean="0"/>
              <a:t>£898,500 made (Steam 40</a:t>
            </a:r>
            <a:r>
              <a:rPr lang="en-GB" sz="2000" dirty="0"/>
              <a:t>% share</a:t>
            </a:r>
            <a:r>
              <a:rPr lang="en-GB" sz="2000" dirty="0" smtClean="0"/>
              <a:t>)</a:t>
            </a:r>
          </a:p>
          <a:p>
            <a:endParaRPr lang="en-GB" sz="2000" dirty="0"/>
          </a:p>
          <a:p>
            <a:r>
              <a:rPr lang="en-GB" sz="2000" dirty="0" err="1"/>
              <a:t>Transfuzer</a:t>
            </a:r>
            <a:r>
              <a:rPr lang="en-GB" sz="2000" dirty="0"/>
              <a:t> project = initial £5,000 if </a:t>
            </a:r>
            <a:r>
              <a:rPr lang="en-GB" sz="2000" dirty="0" smtClean="0"/>
              <a:t>accepted</a:t>
            </a:r>
          </a:p>
          <a:p>
            <a:r>
              <a:rPr lang="en-GB" sz="2000" dirty="0" smtClean="0"/>
              <a:t>License costs covered by the </a:t>
            </a:r>
            <a:r>
              <a:rPr lang="en-GB" sz="2000" dirty="0" err="1" smtClean="0"/>
              <a:t>Uni</a:t>
            </a:r>
            <a:endParaRPr lang="en-GB" sz="2000" dirty="0" smtClean="0"/>
          </a:p>
          <a:p>
            <a:r>
              <a:rPr lang="en-GB" sz="2000" dirty="0" smtClean="0"/>
              <a:t>Voice Actors</a:t>
            </a:r>
          </a:p>
          <a:p>
            <a:r>
              <a:rPr lang="en-GB" sz="2000" dirty="0" smtClean="0"/>
              <a:t>Models – All to enhance the </a:t>
            </a:r>
            <a:r>
              <a:rPr lang="en-GB" sz="2000" dirty="0" err="1" smtClean="0"/>
              <a:t>enviroment</a:t>
            </a:r>
            <a:endParaRPr lang="en-GB" sz="2000" dirty="0"/>
          </a:p>
          <a:p>
            <a:endParaRPr lang="en-GB" sz="1800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514" y="4782697"/>
            <a:ext cx="5137083" cy="1093171"/>
          </a:xfrm>
          <a:prstGeom prst="rect">
            <a:avLst/>
          </a:prstGeom>
        </p:spPr>
      </p:pic>
      <p:pic>
        <p:nvPicPr>
          <p:cNvPr id="4098" name="Picture 2" descr="Image result for indieg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991" y="3115365"/>
            <a:ext cx="3119230" cy="207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kickstart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583" y="2751761"/>
            <a:ext cx="1924047" cy="192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237071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5661990" cy="3318936"/>
          </a:xfrm>
        </p:spPr>
        <p:txBody>
          <a:bodyPr/>
          <a:lstStyle/>
          <a:p>
            <a:r>
              <a:rPr lang="en-GB" dirty="0"/>
              <a:t>Three man team</a:t>
            </a:r>
          </a:p>
          <a:p>
            <a:pPr lvl="1"/>
            <a:r>
              <a:rPr lang="en-GB" dirty="0"/>
              <a:t>Lee – 3D Modeler</a:t>
            </a:r>
          </a:p>
          <a:p>
            <a:pPr lvl="1"/>
            <a:r>
              <a:rPr lang="en-GB" dirty="0"/>
              <a:t>Aaron - Game Designers</a:t>
            </a:r>
            <a:endParaRPr lang="en-GB" dirty="0" smtClean="0"/>
          </a:p>
          <a:p>
            <a:pPr lvl="1"/>
            <a:r>
              <a:rPr lang="en-GB" dirty="0" smtClean="0"/>
              <a:t>Matt </a:t>
            </a:r>
            <a:r>
              <a:rPr lang="en-GB" dirty="0"/>
              <a:t>- </a:t>
            </a:r>
            <a:r>
              <a:rPr lang="en-GB" dirty="0" smtClean="0"/>
              <a:t>3D </a:t>
            </a:r>
            <a:r>
              <a:rPr lang="en-GB" dirty="0" err="1"/>
              <a:t>Modeler</a:t>
            </a:r>
            <a:r>
              <a:rPr lang="en-GB" dirty="0"/>
              <a:t> </a:t>
            </a:r>
            <a:r>
              <a:rPr lang="en-GB" dirty="0" smtClean="0"/>
              <a:t>/Coders</a:t>
            </a:r>
          </a:p>
          <a:p>
            <a:pPr lvl="1"/>
            <a:endParaRPr lang="en-GB" dirty="0"/>
          </a:p>
          <a:p>
            <a:r>
              <a:rPr lang="en-GB" dirty="0"/>
              <a:t>Small team for small </a:t>
            </a:r>
            <a:r>
              <a:rPr lang="en-GB" dirty="0" smtClean="0"/>
              <a:t>game</a:t>
            </a:r>
            <a:endParaRPr lang="en-GB" dirty="0"/>
          </a:p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373" y="2486658"/>
            <a:ext cx="3669645" cy="366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92700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Audience/Logline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GB" dirty="0"/>
              <a:t>Take control and experience an ageing MC struggling with anterograde amnesia. Help him discover what he’s lost and find the truth behind his accident.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PC platform – First person perspective</a:t>
            </a:r>
          </a:p>
          <a:p>
            <a:endParaRPr lang="en-GB" dirty="0"/>
          </a:p>
          <a:p>
            <a:r>
              <a:rPr lang="en-GB" dirty="0"/>
              <a:t>Teens/Young males ~ females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109" y="3667433"/>
            <a:ext cx="5068129" cy="238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5645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Unique Selling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4830096" cy="3318936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Reverse narrative story (</a:t>
            </a:r>
            <a:r>
              <a:rPr lang="en-GB" dirty="0" err="1"/>
              <a:t>Momento</a:t>
            </a:r>
            <a:r>
              <a:rPr lang="en-GB" dirty="0"/>
              <a:t> Christopher Nolan)</a:t>
            </a:r>
          </a:p>
          <a:p>
            <a:endParaRPr lang="en-GB" dirty="0"/>
          </a:p>
          <a:p>
            <a:r>
              <a:rPr lang="en-GB" dirty="0"/>
              <a:t>Make players aware of anterograde amnesia</a:t>
            </a:r>
          </a:p>
          <a:p>
            <a:endParaRPr lang="en-GB" dirty="0"/>
          </a:p>
          <a:p>
            <a:r>
              <a:rPr lang="en-GB" dirty="0"/>
              <a:t>Innovative game mechanics </a:t>
            </a:r>
          </a:p>
          <a:p>
            <a:pPr lvl="1"/>
            <a:r>
              <a:rPr lang="en-GB" dirty="0"/>
              <a:t>(coin fuse box management)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548" y="2861227"/>
            <a:ext cx="5702708" cy="271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38606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014361"/>
            <a:ext cx="9601196" cy="1303867"/>
          </a:xfrm>
        </p:spPr>
        <p:txBody>
          <a:bodyPr/>
          <a:lstStyle/>
          <a:p>
            <a:r>
              <a:rPr lang="en-GB" dirty="0" smtClean="0"/>
              <a:t>Inciting Incident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938051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Carer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4928162" cy="3318936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Empathetic towards MC – MC fears her</a:t>
            </a:r>
          </a:p>
          <a:p>
            <a:endParaRPr lang="en-GB" dirty="0"/>
          </a:p>
          <a:p>
            <a:r>
              <a:rPr lang="en-GB" dirty="0"/>
              <a:t>Young, inexperienced, inadvertently scares MC</a:t>
            </a:r>
          </a:p>
          <a:p>
            <a:endParaRPr lang="en-GB" dirty="0"/>
          </a:p>
          <a:p>
            <a:r>
              <a:rPr lang="en-GB" dirty="0"/>
              <a:t>Only attempts to approach player if</a:t>
            </a:r>
          </a:p>
          <a:p>
            <a:pPr lvl="1"/>
            <a:r>
              <a:rPr lang="en-GB" dirty="0"/>
              <a:t>In a puzzle</a:t>
            </a:r>
          </a:p>
          <a:p>
            <a:pPr lvl="1"/>
            <a:r>
              <a:rPr lang="en-GB" dirty="0"/>
              <a:t>Fuse box goes out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088" y="3077497"/>
            <a:ext cx="5808893" cy="279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47500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FuseBox</a:t>
            </a:r>
            <a:r>
              <a:rPr lang="en-GB" dirty="0" smtClean="0"/>
              <a:t> Video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8908213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Competition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4014018" cy="3318936"/>
          </a:xfrm>
        </p:spPr>
        <p:txBody>
          <a:bodyPr/>
          <a:lstStyle/>
          <a:p>
            <a:pPr lvl="0"/>
            <a:r>
              <a:rPr lang="en-GB" dirty="0"/>
              <a:t>Torpor (completely free)</a:t>
            </a:r>
          </a:p>
          <a:p>
            <a:pPr lvl="0">
              <a:buFontTx/>
              <a:buChar char="-"/>
            </a:pPr>
            <a:r>
              <a:rPr lang="en-GB" dirty="0"/>
              <a:t>Low poly story driven game</a:t>
            </a:r>
          </a:p>
          <a:p>
            <a:pPr lvl="0">
              <a:buFontTx/>
              <a:buChar char="-"/>
            </a:pPr>
            <a:endParaRPr lang="en-GB" dirty="0"/>
          </a:p>
          <a:p>
            <a:r>
              <a:rPr lang="en-GB" dirty="0"/>
              <a:t>Gone Home (sold 250,000 copies - £14.99)</a:t>
            </a:r>
          </a:p>
          <a:p>
            <a:pPr marL="0" indent="0">
              <a:buNone/>
            </a:pPr>
            <a:r>
              <a:rPr lang="en-GB" dirty="0"/>
              <a:t>-First Person Exploration game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870" y="2556931"/>
            <a:ext cx="3891892" cy="21641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816" y="651944"/>
            <a:ext cx="3972232" cy="2234381"/>
          </a:xfrm>
          <a:prstGeom prst="rect">
            <a:avLst/>
          </a:prstGeom>
        </p:spPr>
      </p:pic>
      <p:pic>
        <p:nvPicPr>
          <p:cNvPr id="4098" name="Picture 2" descr="Image resul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738" y="3415748"/>
            <a:ext cx="2799107" cy="279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134452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Puzzle Mechanic Video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4192647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3959</TotalTime>
  <Words>374</Words>
  <Application>Microsoft Office PowerPoint</Application>
  <PresentationFormat>Widescreen</PresentationFormat>
  <Paragraphs>73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Garamond</vt:lpstr>
      <vt:lpstr>Organic</vt:lpstr>
      <vt:lpstr>Of Whom We Hold Dear</vt:lpstr>
      <vt:lpstr>About Us</vt:lpstr>
      <vt:lpstr>Audience/Logline</vt:lpstr>
      <vt:lpstr>Unique Selling Points</vt:lpstr>
      <vt:lpstr>Inciting Incident</vt:lpstr>
      <vt:lpstr>The Carer</vt:lpstr>
      <vt:lpstr>FuseBox Video</vt:lpstr>
      <vt:lpstr>Competition </vt:lpstr>
      <vt:lpstr>Puzzle Mechanic Video</vt:lpstr>
      <vt:lpstr>Marketing</vt:lpstr>
      <vt:lpstr>Costs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running man</dc:title>
  <dc:creator>Chevon Mitchell</dc:creator>
  <cp:lastModifiedBy>matt allum</cp:lastModifiedBy>
  <cp:revision>1562</cp:revision>
  <dcterms:created xsi:type="dcterms:W3CDTF">2014-10-14T14:07:28Z</dcterms:created>
  <dcterms:modified xsi:type="dcterms:W3CDTF">2017-02-20T20:58:02Z</dcterms:modified>
</cp:coreProperties>
</file>